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3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9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7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1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4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3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9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7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1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5169-7684-4BD4-8933-108A6ECE7A58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B8D8-0A46-49B9-B408-B392D1C3B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Concept of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Ledivina</a:t>
            </a:r>
            <a:r>
              <a:rPr lang="en-US" dirty="0" smtClean="0"/>
              <a:t> V. </a:t>
            </a:r>
            <a:r>
              <a:rPr lang="en-US" dirty="0" err="1" smtClean="0"/>
              <a:t>Cariño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6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Art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1752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Govern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6719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exercise power and authority over a territory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77180"/>
            <a:ext cx="2101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Government </a:t>
            </a:r>
            <a:endParaRPr lang="en-US" sz="2800" dirty="0"/>
          </a:p>
        </p:txBody>
      </p:sp>
      <p:sp>
        <p:nvSpPr>
          <p:cNvPr id="6" name="Right Arrow 5"/>
          <p:cNvSpPr/>
          <p:nvPr/>
        </p:nvSpPr>
        <p:spPr>
          <a:xfrm>
            <a:off x="3200400" y="2776210"/>
            <a:ext cx="1524000" cy="5765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562600" y="2514600"/>
            <a:ext cx="251460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rules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5715000" y="3210580"/>
            <a:ext cx="2514600" cy="5232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laws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5334000" y="4353580"/>
            <a:ext cx="2514600" cy="5232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penalties</a:t>
            </a:r>
            <a:endParaRPr lang="en-US" sz="3200" dirty="0"/>
          </a:p>
        </p:txBody>
      </p:sp>
      <p:sp>
        <p:nvSpPr>
          <p:cNvPr id="10" name="Oval 9"/>
          <p:cNvSpPr/>
          <p:nvPr/>
        </p:nvSpPr>
        <p:spPr>
          <a:xfrm>
            <a:off x="1371600" y="4353580"/>
            <a:ext cx="2514600" cy="5232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violation</a:t>
            </a:r>
            <a:endParaRPr lang="en-US" sz="3200" dirty="0"/>
          </a:p>
        </p:txBody>
      </p:sp>
      <p:sp>
        <p:nvSpPr>
          <p:cNvPr id="11" name="Left-Right Arrow 10"/>
          <p:cNvSpPr/>
          <p:nvPr/>
        </p:nvSpPr>
        <p:spPr>
          <a:xfrm>
            <a:off x="3962400" y="43434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9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orchestration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2098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Power rests on the trust the players have in the director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3352800"/>
            <a:ext cx="8610600" cy="3200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Governance is the exercise of political, economic and administrative authority to manage a nations affairs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Governance embraces all the methods – good and bad – that societies uses to distribute power and manage public resources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Governance is the manner in which power is exercised in the management of a country’s social and economic resources for development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3428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in Governance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2057400"/>
            <a:ext cx="2133600" cy="2438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State </a:t>
            </a:r>
            <a:endParaRPr lang="en-US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3657600" y="2133600"/>
            <a:ext cx="2057400" cy="2362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Civil society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400800" y="2133600"/>
            <a:ext cx="1905000" cy="23622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market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61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Pushing for Governance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90600" y="1600200"/>
            <a:ext cx="6705600" cy="8382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Quest for growth and development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1143000" y="2667000"/>
            <a:ext cx="6705600" cy="8382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Environmental movement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1295400" y="3733800"/>
            <a:ext cx="6705600" cy="8382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Globalization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1447800" y="4953000"/>
            <a:ext cx="6705600" cy="838200"/>
          </a:xfrm>
          <a:prstGeom prst="ellips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Consolidating peace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0113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of good governance</a:t>
            </a:r>
            <a:endParaRPr lang="en-US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914400" y="1828800"/>
            <a:ext cx="342900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Bad governance</a:t>
            </a:r>
            <a:endParaRPr lang="en-US" sz="3200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5105400" y="1828800"/>
            <a:ext cx="3429000" cy="914400"/>
          </a:xfrm>
          <a:prstGeom prst="snip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Good governance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3048000"/>
            <a:ext cx="3657600" cy="3581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Corruption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Expedient policy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Shortsightedness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dirty="0" smtClean="0"/>
              <a:t>Benefits of the few</a:t>
            </a:r>
          </a:p>
          <a:p>
            <a:pPr algn="ctr"/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4953000" y="3048000"/>
            <a:ext cx="3657600" cy="3581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en-US" sz="2800" dirty="0" smtClean="0"/>
              <a:t>Accountability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2800" dirty="0" smtClean="0"/>
              <a:t>Ethics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2800" dirty="0" smtClean="0"/>
              <a:t>Accountability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2800" dirty="0" smtClean="0"/>
              <a:t>Rule bound decision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2800" dirty="0" smtClean="0"/>
              <a:t>Long term view of public interest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sz="2800" smtClean="0"/>
              <a:t>Fairness </a:t>
            </a:r>
            <a:endParaRPr lang="en-US" sz="2800" dirty="0" smtClean="0"/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9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Concept of governance</vt:lpstr>
      <vt:lpstr>The Art governance</vt:lpstr>
      <vt:lpstr>governance</vt:lpstr>
      <vt:lpstr>Actors in Governance</vt:lpstr>
      <vt:lpstr>Process Pushing for Governance</vt:lpstr>
      <vt:lpstr>Criteria of good governance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governance</dc:title>
  <dc:creator>ADMIN</dc:creator>
  <cp:lastModifiedBy>toshiba</cp:lastModifiedBy>
  <cp:revision>4</cp:revision>
  <dcterms:created xsi:type="dcterms:W3CDTF">2017-02-07T19:37:07Z</dcterms:created>
  <dcterms:modified xsi:type="dcterms:W3CDTF">2020-09-12T18:29:39Z</dcterms:modified>
</cp:coreProperties>
</file>